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57"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DCE77D-9D10-443F-A18E-2AC1E854CAD9}" type="datetimeFigureOut">
              <a:rPr lang="en-US" smtClean="0"/>
              <a:t>2/21/2013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931B3-6916-415C-8E50-C8480896A8C5}" type="slidenum">
              <a:rPr lang="en-US" smtClean="0"/>
              <a:t>‹#›</a:t>
            </a:fld>
            <a:endParaRPr lang="en-US"/>
          </a:p>
        </p:txBody>
      </p:sp>
    </p:spTree>
    <p:extLst>
      <p:ext uri="{BB962C8B-B14F-4D97-AF65-F5344CB8AC3E}">
        <p14:creationId xmlns:p14="http://schemas.microsoft.com/office/powerpoint/2010/main" val="3804245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DCE77D-9D10-443F-A18E-2AC1E854CAD9}" type="datetimeFigureOut">
              <a:rPr lang="en-US" smtClean="0"/>
              <a:t>2/21/2013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931B3-6916-415C-8E50-C8480896A8C5}" type="slidenum">
              <a:rPr lang="en-US" smtClean="0"/>
              <a:t>‹#›</a:t>
            </a:fld>
            <a:endParaRPr lang="en-US"/>
          </a:p>
        </p:txBody>
      </p:sp>
    </p:spTree>
    <p:extLst>
      <p:ext uri="{BB962C8B-B14F-4D97-AF65-F5344CB8AC3E}">
        <p14:creationId xmlns:p14="http://schemas.microsoft.com/office/powerpoint/2010/main" val="896632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DCE77D-9D10-443F-A18E-2AC1E854CAD9}" type="datetimeFigureOut">
              <a:rPr lang="en-US" smtClean="0"/>
              <a:t>2/21/2013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931B3-6916-415C-8E50-C8480896A8C5}" type="slidenum">
              <a:rPr lang="en-US" smtClean="0"/>
              <a:t>‹#›</a:t>
            </a:fld>
            <a:endParaRPr lang="en-US"/>
          </a:p>
        </p:txBody>
      </p:sp>
    </p:spTree>
    <p:extLst>
      <p:ext uri="{BB962C8B-B14F-4D97-AF65-F5344CB8AC3E}">
        <p14:creationId xmlns:p14="http://schemas.microsoft.com/office/powerpoint/2010/main" val="704153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DCE77D-9D10-443F-A18E-2AC1E854CAD9}" type="datetimeFigureOut">
              <a:rPr lang="en-US" smtClean="0"/>
              <a:t>2/21/2013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931B3-6916-415C-8E50-C8480896A8C5}" type="slidenum">
              <a:rPr lang="en-US" smtClean="0"/>
              <a:t>‹#›</a:t>
            </a:fld>
            <a:endParaRPr lang="en-US"/>
          </a:p>
        </p:txBody>
      </p:sp>
    </p:spTree>
    <p:extLst>
      <p:ext uri="{BB962C8B-B14F-4D97-AF65-F5344CB8AC3E}">
        <p14:creationId xmlns:p14="http://schemas.microsoft.com/office/powerpoint/2010/main" val="2960543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DCE77D-9D10-443F-A18E-2AC1E854CAD9}" type="datetimeFigureOut">
              <a:rPr lang="en-US" smtClean="0"/>
              <a:t>2/21/2013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931B3-6916-415C-8E50-C8480896A8C5}" type="slidenum">
              <a:rPr lang="en-US" smtClean="0"/>
              <a:t>‹#›</a:t>
            </a:fld>
            <a:endParaRPr lang="en-US"/>
          </a:p>
        </p:txBody>
      </p:sp>
    </p:spTree>
    <p:extLst>
      <p:ext uri="{BB962C8B-B14F-4D97-AF65-F5344CB8AC3E}">
        <p14:creationId xmlns:p14="http://schemas.microsoft.com/office/powerpoint/2010/main" val="1479952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DCE77D-9D10-443F-A18E-2AC1E854CAD9}" type="datetimeFigureOut">
              <a:rPr lang="en-US" smtClean="0"/>
              <a:t>2/21/2013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2931B3-6916-415C-8E50-C8480896A8C5}" type="slidenum">
              <a:rPr lang="en-US" smtClean="0"/>
              <a:t>‹#›</a:t>
            </a:fld>
            <a:endParaRPr lang="en-US"/>
          </a:p>
        </p:txBody>
      </p:sp>
    </p:spTree>
    <p:extLst>
      <p:ext uri="{BB962C8B-B14F-4D97-AF65-F5344CB8AC3E}">
        <p14:creationId xmlns:p14="http://schemas.microsoft.com/office/powerpoint/2010/main" val="2883253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DCE77D-9D10-443F-A18E-2AC1E854CAD9}" type="datetimeFigureOut">
              <a:rPr lang="en-US" smtClean="0"/>
              <a:t>2/21/2013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2931B3-6916-415C-8E50-C8480896A8C5}" type="slidenum">
              <a:rPr lang="en-US" smtClean="0"/>
              <a:t>‹#›</a:t>
            </a:fld>
            <a:endParaRPr lang="en-US"/>
          </a:p>
        </p:txBody>
      </p:sp>
    </p:spTree>
    <p:extLst>
      <p:ext uri="{BB962C8B-B14F-4D97-AF65-F5344CB8AC3E}">
        <p14:creationId xmlns:p14="http://schemas.microsoft.com/office/powerpoint/2010/main" val="113831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DCE77D-9D10-443F-A18E-2AC1E854CAD9}" type="datetimeFigureOut">
              <a:rPr lang="en-US" smtClean="0"/>
              <a:t>2/21/2013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2931B3-6916-415C-8E50-C8480896A8C5}" type="slidenum">
              <a:rPr lang="en-US" smtClean="0"/>
              <a:t>‹#›</a:t>
            </a:fld>
            <a:endParaRPr lang="en-US"/>
          </a:p>
        </p:txBody>
      </p:sp>
    </p:spTree>
    <p:extLst>
      <p:ext uri="{BB962C8B-B14F-4D97-AF65-F5344CB8AC3E}">
        <p14:creationId xmlns:p14="http://schemas.microsoft.com/office/powerpoint/2010/main" val="1497560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DCE77D-9D10-443F-A18E-2AC1E854CAD9}" type="datetimeFigureOut">
              <a:rPr lang="en-US" smtClean="0"/>
              <a:t>2/21/2013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2931B3-6916-415C-8E50-C8480896A8C5}" type="slidenum">
              <a:rPr lang="en-US" smtClean="0"/>
              <a:t>‹#›</a:t>
            </a:fld>
            <a:endParaRPr lang="en-US"/>
          </a:p>
        </p:txBody>
      </p:sp>
    </p:spTree>
    <p:extLst>
      <p:ext uri="{BB962C8B-B14F-4D97-AF65-F5344CB8AC3E}">
        <p14:creationId xmlns:p14="http://schemas.microsoft.com/office/powerpoint/2010/main" val="1888135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DCE77D-9D10-443F-A18E-2AC1E854CAD9}" type="datetimeFigureOut">
              <a:rPr lang="en-US" smtClean="0"/>
              <a:t>2/21/2013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2931B3-6916-415C-8E50-C8480896A8C5}" type="slidenum">
              <a:rPr lang="en-US" smtClean="0"/>
              <a:t>‹#›</a:t>
            </a:fld>
            <a:endParaRPr lang="en-US"/>
          </a:p>
        </p:txBody>
      </p:sp>
    </p:spTree>
    <p:extLst>
      <p:ext uri="{BB962C8B-B14F-4D97-AF65-F5344CB8AC3E}">
        <p14:creationId xmlns:p14="http://schemas.microsoft.com/office/powerpoint/2010/main" val="62695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DCE77D-9D10-443F-A18E-2AC1E854CAD9}" type="datetimeFigureOut">
              <a:rPr lang="en-US" smtClean="0"/>
              <a:t>2/21/2013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2931B3-6916-415C-8E50-C8480896A8C5}" type="slidenum">
              <a:rPr lang="en-US" smtClean="0"/>
              <a:t>‹#›</a:t>
            </a:fld>
            <a:endParaRPr lang="en-US"/>
          </a:p>
        </p:txBody>
      </p:sp>
    </p:spTree>
    <p:extLst>
      <p:ext uri="{BB962C8B-B14F-4D97-AF65-F5344CB8AC3E}">
        <p14:creationId xmlns:p14="http://schemas.microsoft.com/office/powerpoint/2010/main" val="3850311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DCE77D-9D10-443F-A18E-2AC1E854CAD9}" type="datetimeFigureOut">
              <a:rPr lang="en-US" smtClean="0"/>
              <a:t>2/21/2013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2931B3-6916-415C-8E50-C8480896A8C5}" type="slidenum">
              <a:rPr lang="en-US" smtClean="0"/>
              <a:t>‹#›</a:t>
            </a:fld>
            <a:endParaRPr lang="en-US"/>
          </a:p>
        </p:txBody>
      </p:sp>
    </p:spTree>
    <p:extLst>
      <p:ext uri="{BB962C8B-B14F-4D97-AF65-F5344CB8AC3E}">
        <p14:creationId xmlns:p14="http://schemas.microsoft.com/office/powerpoint/2010/main" val="2740160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23900" dirty="0" smtClean="0">
                <a:solidFill>
                  <a:srgbClr val="00B0F0"/>
                </a:solidFill>
              </a:rPr>
              <a:t>AIDS</a:t>
            </a:r>
            <a:endParaRPr lang="en-US" sz="23900" dirty="0">
              <a:solidFill>
                <a:srgbClr val="00B0F0"/>
              </a:solidFill>
            </a:endParaRPr>
          </a:p>
        </p:txBody>
      </p:sp>
    </p:spTree>
    <p:extLst>
      <p:ext uri="{BB962C8B-B14F-4D97-AF65-F5344CB8AC3E}">
        <p14:creationId xmlns:p14="http://schemas.microsoft.com/office/powerpoint/2010/main" val="1011041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20021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1000" r="-3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What is your issue?</a:t>
            </a:r>
            <a:endParaRPr lang="en-US" dirty="0">
              <a:solidFill>
                <a:srgbClr val="00B0F0"/>
              </a:solidFill>
            </a:endParaRPr>
          </a:p>
        </p:txBody>
      </p:sp>
      <p:sp>
        <p:nvSpPr>
          <p:cNvPr id="3" name="Content Placeholder 2"/>
          <p:cNvSpPr>
            <a:spLocks noGrp="1"/>
          </p:cNvSpPr>
          <p:nvPr>
            <p:ph idx="1"/>
          </p:nvPr>
        </p:nvSpPr>
        <p:spPr/>
        <p:txBody>
          <a:bodyPr/>
          <a:lstStyle/>
          <a:p>
            <a:r>
              <a:rPr lang="en-US" dirty="0" smtClean="0">
                <a:solidFill>
                  <a:srgbClr val="00B0F0"/>
                </a:solidFill>
              </a:rPr>
              <a:t>HIV/AIDS</a:t>
            </a:r>
            <a:endParaRPr lang="en-US" dirty="0">
              <a:solidFill>
                <a:srgbClr val="00B0F0"/>
              </a:solidFill>
            </a:endParaRPr>
          </a:p>
        </p:txBody>
      </p:sp>
    </p:spTree>
    <p:extLst>
      <p:ext uri="{BB962C8B-B14F-4D97-AF65-F5344CB8AC3E}">
        <p14:creationId xmlns:p14="http://schemas.microsoft.com/office/powerpoint/2010/main" val="4027301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B0F0"/>
                </a:solidFill>
              </a:rPr>
              <a:t>What is happening with my issue in the Middle East?</a:t>
            </a:r>
            <a:endParaRPr lang="en-US" dirty="0">
              <a:solidFill>
                <a:srgbClr val="00B0F0"/>
              </a:solidFill>
            </a:endParaRPr>
          </a:p>
        </p:txBody>
      </p:sp>
      <p:sp>
        <p:nvSpPr>
          <p:cNvPr id="3" name="Content Placeholder 2"/>
          <p:cNvSpPr>
            <a:spLocks noGrp="1"/>
          </p:cNvSpPr>
          <p:nvPr>
            <p:ph idx="1"/>
          </p:nvPr>
        </p:nvSpPr>
        <p:spPr/>
        <p:txBody>
          <a:bodyPr/>
          <a:lstStyle/>
          <a:p>
            <a:r>
              <a:rPr lang="en-US" dirty="0" smtClean="0">
                <a:solidFill>
                  <a:srgbClr val="00B0F0"/>
                </a:solidFill>
              </a:rPr>
              <a:t>Aids never use to be a huge problem in the Middle East until the current up rise in premarital sex and recreational drug use</a:t>
            </a:r>
            <a:r>
              <a:rPr lang="en-US" dirty="0" smtClean="0"/>
              <a:t>.</a:t>
            </a:r>
            <a:endParaRPr lang="en-US" dirty="0"/>
          </a:p>
        </p:txBody>
      </p:sp>
    </p:spTree>
    <p:extLst>
      <p:ext uri="{BB962C8B-B14F-4D97-AF65-F5344CB8AC3E}">
        <p14:creationId xmlns:p14="http://schemas.microsoft.com/office/powerpoint/2010/main" val="1376268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4000" r="-2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United Nations doing for your issue?</a:t>
            </a:r>
            <a:endParaRPr lang="en-US" dirty="0"/>
          </a:p>
        </p:txBody>
      </p:sp>
      <p:sp>
        <p:nvSpPr>
          <p:cNvPr id="3" name="Content Placeholder 2"/>
          <p:cNvSpPr>
            <a:spLocks noGrp="1"/>
          </p:cNvSpPr>
          <p:nvPr>
            <p:ph idx="1"/>
          </p:nvPr>
        </p:nvSpPr>
        <p:spPr/>
        <p:txBody>
          <a:bodyPr>
            <a:normAutofit fontScale="92500"/>
          </a:bodyPr>
          <a:lstStyle/>
          <a:p>
            <a:r>
              <a:rPr lang="en-US" dirty="0" smtClean="0">
                <a:solidFill>
                  <a:srgbClr val="00B0F0"/>
                </a:solidFill>
              </a:rPr>
              <a:t>The UN has set up an organization called UNAID or Joint United Nations </a:t>
            </a:r>
            <a:r>
              <a:rPr lang="en-US" dirty="0" err="1" smtClean="0">
                <a:solidFill>
                  <a:srgbClr val="00B0F0"/>
                </a:solidFill>
              </a:rPr>
              <a:t>figh</a:t>
            </a:r>
            <a:r>
              <a:rPr lang="en-US" dirty="0" smtClean="0">
                <a:solidFill>
                  <a:srgbClr val="00B0F0"/>
                </a:solidFill>
              </a:rPr>
              <a:t> against HIV/AIDS.</a:t>
            </a:r>
          </a:p>
          <a:p>
            <a:r>
              <a:rPr lang="en-US" dirty="0" smtClean="0">
                <a:solidFill>
                  <a:srgbClr val="00B0F0"/>
                </a:solidFill>
              </a:rPr>
              <a:t>They have set these goals</a:t>
            </a:r>
          </a:p>
          <a:p>
            <a:pPr lvl="1"/>
            <a:r>
              <a:rPr lang="en-US" dirty="0" smtClean="0">
                <a:solidFill>
                  <a:srgbClr val="00B0F0"/>
                </a:solidFill>
              </a:rPr>
              <a:t>Reduce sexual transmission of HIV by 50% by 2015.</a:t>
            </a:r>
          </a:p>
          <a:p>
            <a:pPr lvl="1"/>
            <a:r>
              <a:rPr lang="en-US" dirty="0" smtClean="0">
                <a:solidFill>
                  <a:srgbClr val="00B0F0"/>
                </a:solidFill>
              </a:rPr>
              <a:t>Reduce transmission of HIV among people who inject drugs by 50% by 2015.</a:t>
            </a:r>
          </a:p>
          <a:p>
            <a:pPr lvl="1"/>
            <a:r>
              <a:rPr lang="en-US" dirty="0" smtClean="0">
                <a:solidFill>
                  <a:srgbClr val="00B0F0"/>
                </a:solidFill>
              </a:rPr>
              <a:t>Eliminate new HIV infections among children by 2015 and substantially reduce AIDS-related maternal deaths</a:t>
            </a:r>
          </a:p>
          <a:p>
            <a:pPr lvl="1"/>
            <a:endParaRPr lang="en-US" dirty="0" smtClean="0">
              <a:solidFill>
                <a:srgbClr val="00B0F0"/>
              </a:solidFill>
            </a:endParaRPr>
          </a:p>
          <a:p>
            <a:endParaRPr lang="en-US" dirty="0" smtClean="0"/>
          </a:p>
          <a:p>
            <a:pPr lvl="1"/>
            <a:endParaRPr lang="en-US" dirty="0" smtClean="0">
              <a:solidFill>
                <a:srgbClr val="00B0F0"/>
              </a:solidFill>
            </a:endParaRPr>
          </a:p>
          <a:p>
            <a:pPr lvl="1"/>
            <a:endParaRPr lang="en-US" dirty="0" smtClean="0"/>
          </a:p>
          <a:p>
            <a:endParaRPr lang="en-US" dirty="0"/>
          </a:p>
        </p:txBody>
      </p:sp>
    </p:spTree>
    <p:extLst>
      <p:ext uri="{BB962C8B-B14F-4D97-AF65-F5344CB8AC3E}">
        <p14:creationId xmlns:p14="http://schemas.microsoft.com/office/powerpoint/2010/main" val="3812716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What is the future for AIDS in the Middle East?</a:t>
            </a:r>
            <a:endParaRPr lang="en-US" dirty="0"/>
          </a:p>
        </p:txBody>
      </p:sp>
      <p:sp>
        <p:nvSpPr>
          <p:cNvPr id="6" name="TextBox 5"/>
          <p:cNvSpPr txBox="1"/>
          <p:nvPr/>
        </p:nvSpPr>
        <p:spPr>
          <a:xfrm>
            <a:off x="685800" y="1828800"/>
            <a:ext cx="7772400" cy="923330"/>
          </a:xfrm>
          <a:prstGeom prst="rect">
            <a:avLst/>
          </a:prstGeom>
          <a:noFill/>
        </p:spPr>
        <p:txBody>
          <a:bodyPr wrap="square" rtlCol="0">
            <a:spAutoFit/>
          </a:bodyPr>
          <a:lstStyle/>
          <a:p>
            <a:pPr marL="285750" indent="-285750">
              <a:buFont typeface="Arial" pitchFamily="34" charset="0"/>
              <a:buChar char="•"/>
            </a:pPr>
            <a:r>
              <a:rPr lang="en-US" dirty="0" smtClean="0">
                <a:solidFill>
                  <a:srgbClr val="00B0F0"/>
                </a:solidFill>
              </a:rPr>
              <a:t>The future of AIDS is being resolved through education of the risk and condom use. Also clinics are being used to help keep AIDS infections down.  The UN is making large strides towards zero aids.</a:t>
            </a:r>
            <a:endParaRPr lang="en-US" dirty="0">
              <a:solidFill>
                <a:srgbClr val="00B0F0"/>
              </a:solidFill>
            </a:endParaRPr>
          </a:p>
        </p:txBody>
      </p:sp>
    </p:spTree>
    <p:extLst>
      <p:ext uri="{BB962C8B-B14F-4D97-AF65-F5344CB8AC3E}">
        <p14:creationId xmlns:p14="http://schemas.microsoft.com/office/powerpoint/2010/main" val="749301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34613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80536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48626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013984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165</Words>
  <Application>Microsoft Office PowerPoint</Application>
  <PresentationFormat>On-screen Show (4:3)</PresentationFormat>
  <Paragraphs>17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AIDS</vt:lpstr>
      <vt:lpstr>What is your issue?</vt:lpstr>
      <vt:lpstr>What is happening with my issue in the Middle East?</vt:lpstr>
      <vt:lpstr>What is United Nations doing for your issue?</vt:lpstr>
      <vt:lpstr>What is the future for AIDS in the Middle East?</vt:lpstr>
      <vt:lpstr>PowerPoint Presentation</vt:lpstr>
      <vt:lpstr>PowerPoint Presentation</vt:lpstr>
      <vt:lpstr>PowerPoint Presentation</vt:lpstr>
      <vt:lpstr>PowerPoint Presentation</vt:lpstr>
      <vt:lpstr>THE END</vt:lpstr>
    </vt:vector>
  </TitlesOfParts>
  <Company>Boone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AIDS</dc:title>
  <dc:creator>Gillispie, Hunter</dc:creator>
  <cp:lastModifiedBy>Gillispie, Hunter</cp:lastModifiedBy>
  <cp:revision>3</cp:revision>
  <dcterms:created xsi:type="dcterms:W3CDTF">2013-02-21T15:15:27Z</dcterms:created>
  <dcterms:modified xsi:type="dcterms:W3CDTF">2013-02-21T15:40:43Z</dcterms:modified>
</cp:coreProperties>
</file>