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FF09E-7372-4B55-8284-B7D88A6D16E0}" type="datetimeFigureOut">
              <a:rPr lang="en-US" smtClean="0"/>
              <a:t>3/21/2013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96885-5E3E-465C-ACA8-4501979B52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892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FF09E-7372-4B55-8284-B7D88A6D16E0}" type="datetimeFigureOut">
              <a:rPr lang="en-US" smtClean="0"/>
              <a:t>3/21/2013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96885-5E3E-465C-ACA8-4501979B52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134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FF09E-7372-4B55-8284-B7D88A6D16E0}" type="datetimeFigureOut">
              <a:rPr lang="en-US" smtClean="0"/>
              <a:t>3/21/2013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96885-5E3E-465C-ACA8-4501979B52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577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FF09E-7372-4B55-8284-B7D88A6D16E0}" type="datetimeFigureOut">
              <a:rPr lang="en-US" smtClean="0"/>
              <a:t>3/21/2013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96885-5E3E-465C-ACA8-4501979B52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325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FF09E-7372-4B55-8284-B7D88A6D16E0}" type="datetimeFigureOut">
              <a:rPr lang="en-US" smtClean="0"/>
              <a:t>3/21/2013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96885-5E3E-465C-ACA8-4501979B52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328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FF09E-7372-4B55-8284-B7D88A6D16E0}" type="datetimeFigureOut">
              <a:rPr lang="en-US" smtClean="0"/>
              <a:t>3/21/2013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96885-5E3E-465C-ACA8-4501979B52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648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FF09E-7372-4B55-8284-B7D88A6D16E0}" type="datetimeFigureOut">
              <a:rPr lang="en-US" smtClean="0"/>
              <a:t>3/21/2013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96885-5E3E-465C-ACA8-4501979B52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350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FF09E-7372-4B55-8284-B7D88A6D16E0}" type="datetimeFigureOut">
              <a:rPr lang="en-US" smtClean="0"/>
              <a:t>3/21/2013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96885-5E3E-465C-ACA8-4501979B52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164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FF09E-7372-4B55-8284-B7D88A6D16E0}" type="datetimeFigureOut">
              <a:rPr lang="en-US" smtClean="0"/>
              <a:t>3/21/2013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96885-5E3E-465C-ACA8-4501979B52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837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FF09E-7372-4B55-8284-B7D88A6D16E0}" type="datetimeFigureOut">
              <a:rPr lang="en-US" smtClean="0"/>
              <a:t>3/21/2013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96885-5E3E-465C-ACA8-4501979B52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394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FF09E-7372-4B55-8284-B7D88A6D16E0}" type="datetimeFigureOut">
              <a:rPr lang="en-US" smtClean="0"/>
              <a:t>3/21/2013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96885-5E3E-465C-ACA8-4501979B52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89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9FF09E-7372-4B55-8284-B7D88A6D16E0}" type="datetimeFigureOut">
              <a:rPr lang="en-US" smtClean="0"/>
              <a:t>3/21/2013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96885-5E3E-465C-ACA8-4501979B52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579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113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752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8000" b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955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797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160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720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308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51000" b="-5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476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614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730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6000" r="-2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393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953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8000" r="-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927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432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121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0</Words>
  <Application>Microsoft Office PowerPoint</Application>
  <PresentationFormat>On-screen Show (4:3)</PresentationFormat>
  <Paragraphs>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Boone County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Gillispie, Hunter</dc:creator>
  <cp:lastModifiedBy>Gillispie, Hunter</cp:lastModifiedBy>
  <cp:revision>2</cp:revision>
  <dcterms:created xsi:type="dcterms:W3CDTF">2013-03-21T13:41:49Z</dcterms:created>
  <dcterms:modified xsi:type="dcterms:W3CDTF">2013-03-21T14:03:49Z</dcterms:modified>
</cp:coreProperties>
</file>